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2" r:id="rId3"/>
    <p:sldId id="256" r:id="rId4"/>
    <p:sldId id="271" r:id="rId5"/>
    <p:sldId id="261" r:id="rId6"/>
    <p:sldId id="259" r:id="rId7"/>
    <p:sldId id="257" r:id="rId8"/>
    <p:sldId id="263" r:id="rId9"/>
    <p:sldId id="264" r:id="rId10"/>
    <p:sldId id="260" r:id="rId11"/>
    <p:sldId id="262" r:id="rId12"/>
    <p:sldId id="273" r:id="rId13"/>
    <p:sldId id="265" r:id="rId14"/>
    <p:sldId id="266" r:id="rId15"/>
    <p:sldId id="274" r:id="rId16"/>
    <p:sldId id="275" r:id="rId17"/>
    <p:sldId id="27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0A5830-BB36-45C6-9E21-7D479938535D}" type="datetimeFigureOut">
              <a:rPr lang="hr-HR" smtClean="0"/>
              <a:t>15.7.2020.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9755D6-CF80-4331-9594-3796340CFDB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ODISEJA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HOMER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58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4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Juna</a:t>
            </a:r>
            <a:r>
              <a:rPr lang="hr-HR" dirty="0" smtClean="0"/>
              <a:t>č</a:t>
            </a:r>
            <a:r>
              <a:rPr lang="fi-FI" dirty="0" smtClean="0"/>
              <a:t>ki ep</a:t>
            </a:r>
            <a:endParaRPr lang="hr-HR" dirty="0" smtClean="0"/>
          </a:p>
          <a:p>
            <a:r>
              <a:rPr lang="hr-HR" dirty="0" smtClean="0"/>
              <a:t>24 pjevanja</a:t>
            </a:r>
          </a:p>
          <a:p>
            <a:r>
              <a:rPr lang="hr-HR" dirty="0" smtClean="0"/>
              <a:t>stih- heksametar</a:t>
            </a:r>
          </a:p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medias</a:t>
            </a:r>
            <a:r>
              <a:rPr lang="hr-HR" dirty="0" smtClean="0"/>
              <a:t> </a:t>
            </a:r>
            <a:r>
              <a:rPr lang="hr-HR" dirty="0" err="1" smtClean="0"/>
              <a:t>res</a:t>
            </a:r>
            <a:r>
              <a:rPr lang="hr-HR" dirty="0" smtClean="0"/>
              <a:t>, </a:t>
            </a:r>
            <a:r>
              <a:rPr lang="hr-HR" dirty="0" err="1" smtClean="0"/>
              <a:t>invokacija</a:t>
            </a:r>
            <a:r>
              <a:rPr lang="hr-HR" dirty="0" smtClean="0"/>
              <a:t>, retardacija, epizode, digresija, stalni epiteti</a:t>
            </a:r>
          </a:p>
          <a:p>
            <a:r>
              <a:rPr lang="hr-HR" dirty="0" smtClean="0"/>
              <a:t>prvi dio: lutanje po moru(traje deset godina)</a:t>
            </a:r>
          </a:p>
          <a:p>
            <a:r>
              <a:rPr lang="hr-HR" dirty="0" smtClean="0"/>
              <a:t>drugi dio: dolazak na rodnu Itaku</a:t>
            </a:r>
          </a:p>
          <a:p>
            <a:r>
              <a:rPr lang="hr-HR" dirty="0" smtClean="0"/>
              <a:t>likovi: Odisej, Penelopa, </a:t>
            </a:r>
            <a:r>
              <a:rPr lang="hr-HR" dirty="0" err="1" smtClean="0"/>
              <a:t>Telemah</a:t>
            </a:r>
            <a:r>
              <a:rPr lang="hr-HR" dirty="0" smtClean="0"/>
              <a:t> ; </a:t>
            </a:r>
            <a:r>
              <a:rPr lang="hr-HR" dirty="0" err="1" smtClean="0"/>
              <a:t>Kirka</a:t>
            </a:r>
            <a:r>
              <a:rPr lang="hr-HR" dirty="0" smtClean="0"/>
              <a:t>, Atena…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626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9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55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</TotalTime>
  <Words>52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ODISEJA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Aspire7730</dc:creator>
  <cp:lastModifiedBy>Aspire7730</cp:lastModifiedBy>
  <cp:revision>10</cp:revision>
  <dcterms:created xsi:type="dcterms:W3CDTF">2020-07-14T05:28:02Z</dcterms:created>
  <dcterms:modified xsi:type="dcterms:W3CDTF">2020-07-15T05:10:30Z</dcterms:modified>
</cp:coreProperties>
</file>